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81" d="100"/>
          <a:sy n="81" d="100"/>
        </p:scale>
        <p:origin x="-101" y="-5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6BBD-EB08-45B4-BAE7-CE5979E0DEE2}" type="datetimeFigureOut">
              <a:rPr lang="en-IN" smtClean="0"/>
              <a:t>14-08-2024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A06C8-50DF-454A-A368-36BFE9F507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60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73879" y="1105257"/>
            <a:ext cx="7569041" cy="3881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41"/>
              </a:lnSpc>
              <a:buNone/>
            </a:pPr>
            <a:r>
              <a:rPr lang="en-US" sz="6113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Dexter: Transforming PDF Interactions with AI-Powered Chatbot</a:t>
            </a:r>
            <a:endParaRPr lang="en-US" sz="6113" dirty="0"/>
          </a:p>
        </p:txBody>
      </p:sp>
      <p:sp>
        <p:nvSpPr>
          <p:cNvPr id="6" name="Text 2"/>
          <p:cNvSpPr/>
          <p:nvPr/>
        </p:nvSpPr>
        <p:spPr>
          <a:xfrm>
            <a:off x="6273879" y="5324118"/>
            <a:ext cx="7569041" cy="18002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35"/>
              </a:lnSpc>
              <a:buNone/>
            </a:pPr>
            <a:r>
              <a:rPr lang="en-US" sz="1772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Dexter is an advanced AI-powered chatbot that enhances the way users interact with PDF documents. Leveraging cutting-edge language models and natural language processing, Dexter enables seamless querying, information extraction, and voice-based interactions with PDF content.</a:t>
            </a:r>
            <a:endParaRPr lang="en-US" sz="1772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011" y="-1"/>
            <a:ext cx="1960775" cy="10268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807964"/>
            <a:ext cx="917340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Unleashing the Power of Dexter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Conversational AI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utilizes Langchain to manage complex conversational workflows, allowing users to engage in natural dialogues and receive tailored responses based on the PDF content.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196590"/>
            <a:ext cx="352341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Multimodal Interactions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integrates speech recognition and text-to-speech capabilities, enabling users to query and receive information through both text and voice interfaces.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19659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Semantic Search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3829169"/>
            <a:ext cx="3898821" cy="23702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Dexter's vector store, powered by FAISS and Google Gemini Pro embeddings, enables advanced semantic search, allowing users to find relevant information across PDF documents.</a:t>
            </a:r>
            <a:endParaRPr lang="en-US" sz="1944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0765" y="1072872"/>
            <a:ext cx="7503914" cy="5663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60"/>
              </a:lnSpc>
              <a:buNone/>
            </a:pPr>
            <a:r>
              <a:rPr lang="en-US" sz="3568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Setting Up the Dexter Environment</a:t>
            </a:r>
            <a:endParaRPr lang="en-US" sz="3568" dirty="0"/>
          </a:p>
        </p:txBody>
      </p:sp>
      <p:sp>
        <p:nvSpPr>
          <p:cNvPr id="6" name="Shape 2"/>
          <p:cNvSpPr/>
          <p:nvPr/>
        </p:nvSpPr>
        <p:spPr>
          <a:xfrm>
            <a:off x="6120765" y="2114907"/>
            <a:ext cx="407789" cy="407789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284476" y="2182773"/>
            <a:ext cx="80367" cy="271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1"/>
              </a:lnSpc>
              <a:buNone/>
            </a:pPr>
            <a:r>
              <a:rPr lang="en-US" sz="214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41" dirty="0"/>
          </a:p>
        </p:txBody>
      </p:sp>
      <p:sp>
        <p:nvSpPr>
          <p:cNvPr id="8" name="Text 4"/>
          <p:cNvSpPr/>
          <p:nvPr/>
        </p:nvSpPr>
        <p:spPr>
          <a:xfrm>
            <a:off x="6709767" y="2114907"/>
            <a:ext cx="2305288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Python Dependencies</a:t>
            </a:r>
            <a:endParaRPr lang="en-US" sz="1784" dirty="0"/>
          </a:p>
        </p:txBody>
      </p:sp>
      <p:sp>
        <p:nvSpPr>
          <p:cNvPr id="9" name="Text 5"/>
          <p:cNvSpPr/>
          <p:nvPr/>
        </p:nvSpPr>
        <p:spPr>
          <a:xfrm>
            <a:off x="6709767" y="2506742"/>
            <a:ext cx="7286268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4"/>
              </a:lnSpc>
              <a:buNone/>
            </a:pPr>
            <a:r>
              <a:rPr lang="en-US" sz="1427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requires Python and a set of libraries, including Langchain, Streamlit, PyPDF2, FAISS, and Langchain-Google-GenAI.</a:t>
            </a:r>
            <a:endParaRPr lang="en-US" sz="1427" dirty="0"/>
          </a:p>
        </p:txBody>
      </p:sp>
      <p:sp>
        <p:nvSpPr>
          <p:cNvPr id="10" name="Shape 6"/>
          <p:cNvSpPr/>
          <p:nvPr/>
        </p:nvSpPr>
        <p:spPr>
          <a:xfrm>
            <a:off x="6120765" y="3471624"/>
            <a:ext cx="407789" cy="407789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253758" y="3539490"/>
            <a:ext cx="141803" cy="271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1"/>
              </a:lnSpc>
              <a:buNone/>
            </a:pPr>
            <a:r>
              <a:rPr lang="en-US" sz="214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141" dirty="0"/>
          </a:p>
        </p:txBody>
      </p:sp>
      <p:sp>
        <p:nvSpPr>
          <p:cNvPr id="12" name="Text 8"/>
          <p:cNvSpPr/>
          <p:nvPr/>
        </p:nvSpPr>
        <p:spPr>
          <a:xfrm>
            <a:off x="6709767" y="3471624"/>
            <a:ext cx="2265759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Obtaining API Keys</a:t>
            </a:r>
            <a:endParaRPr lang="en-US" sz="1784" dirty="0"/>
          </a:p>
        </p:txBody>
      </p:sp>
      <p:sp>
        <p:nvSpPr>
          <p:cNvPr id="13" name="Text 9"/>
          <p:cNvSpPr/>
          <p:nvPr/>
        </p:nvSpPr>
        <p:spPr>
          <a:xfrm>
            <a:off x="6709767" y="3863459"/>
            <a:ext cx="7286268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4"/>
              </a:lnSpc>
              <a:buNone/>
            </a:pPr>
            <a:r>
              <a:rPr lang="en-US" sz="1427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need to obtain API keys from Google Gemini Pro to leverage the powerful natural language processing capabilities.</a:t>
            </a:r>
            <a:endParaRPr lang="en-US" sz="1427" dirty="0"/>
          </a:p>
        </p:txBody>
      </p:sp>
      <p:sp>
        <p:nvSpPr>
          <p:cNvPr id="14" name="Shape 10"/>
          <p:cNvSpPr/>
          <p:nvPr/>
        </p:nvSpPr>
        <p:spPr>
          <a:xfrm>
            <a:off x="6120765" y="4828342"/>
            <a:ext cx="407789" cy="407789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248281" y="4896207"/>
            <a:ext cx="152638" cy="271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1"/>
              </a:lnSpc>
              <a:buNone/>
            </a:pPr>
            <a:r>
              <a:rPr lang="en-US" sz="214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141" dirty="0"/>
          </a:p>
        </p:txBody>
      </p:sp>
      <p:sp>
        <p:nvSpPr>
          <p:cNvPr id="16" name="Text 12"/>
          <p:cNvSpPr/>
          <p:nvPr/>
        </p:nvSpPr>
        <p:spPr>
          <a:xfrm>
            <a:off x="6709767" y="4828342"/>
            <a:ext cx="2478643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Environment Variables</a:t>
            </a:r>
            <a:endParaRPr lang="en-US" sz="1784" dirty="0"/>
          </a:p>
        </p:txBody>
      </p:sp>
      <p:sp>
        <p:nvSpPr>
          <p:cNvPr id="17" name="Text 13"/>
          <p:cNvSpPr/>
          <p:nvPr/>
        </p:nvSpPr>
        <p:spPr>
          <a:xfrm>
            <a:off x="6709767" y="5220176"/>
            <a:ext cx="7286268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4"/>
              </a:lnSpc>
              <a:buNone/>
            </a:pPr>
            <a:r>
              <a:rPr lang="en-US" sz="1427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utilizes Python-Dotenv to securely manage API keys and other sensitive configuration settings.</a:t>
            </a:r>
            <a:endParaRPr lang="en-US" sz="1427" dirty="0"/>
          </a:p>
        </p:txBody>
      </p:sp>
      <p:sp>
        <p:nvSpPr>
          <p:cNvPr id="18" name="Shape 14"/>
          <p:cNvSpPr/>
          <p:nvPr/>
        </p:nvSpPr>
        <p:spPr>
          <a:xfrm>
            <a:off x="6120765" y="6185059"/>
            <a:ext cx="407789" cy="407789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255544" y="6252924"/>
            <a:ext cx="138232" cy="271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1"/>
              </a:lnSpc>
              <a:buNone/>
            </a:pPr>
            <a:r>
              <a:rPr lang="en-US" sz="214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141" dirty="0"/>
          </a:p>
        </p:txBody>
      </p:sp>
      <p:sp>
        <p:nvSpPr>
          <p:cNvPr id="20" name="Text 16"/>
          <p:cNvSpPr/>
          <p:nvPr/>
        </p:nvSpPr>
        <p:spPr>
          <a:xfrm>
            <a:off x="6709767" y="6185059"/>
            <a:ext cx="2265759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0"/>
              </a:lnSpc>
              <a:buNone/>
            </a:pPr>
            <a:r>
              <a:rPr lang="en-US" sz="178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Installation Guide</a:t>
            </a:r>
            <a:endParaRPr lang="en-US" sz="1784" dirty="0"/>
          </a:p>
        </p:txBody>
      </p:sp>
      <p:sp>
        <p:nvSpPr>
          <p:cNvPr id="21" name="Text 17"/>
          <p:cNvSpPr/>
          <p:nvPr/>
        </p:nvSpPr>
        <p:spPr>
          <a:xfrm>
            <a:off x="6709767" y="6576893"/>
            <a:ext cx="7286268" cy="579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84"/>
              </a:lnSpc>
              <a:buNone/>
            </a:pPr>
            <a:r>
              <a:rPr lang="en-US" sz="1427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Clear step-by-step instructions are provided to ensure a seamless setup process for Dexter.</a:t>
            </a:r>
            <a:endParaRPr lang="en-US" sz="1427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21598" y="936069"/>
            <a:ext cx="7873603" cy="11341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66"/>
              </a:lnSpc>
              <a:buNone/>
            </a:pPr>
            <a:r>
              <a:rPr lang="en-US" sz="3573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Preparing PDF Documents for Dexter</a:t>
            </a:r>
            <a:endParaRPr lang="en-US" sz="3573" dirty="0"/>
          </a:p>
        </p:txBody>
      </p:sp>
      <p:sp>
        <p:nvSpPr>
          <p:cNvPr id="6" name="Shape 2"/>
          <p:cNvSpPr/>
          <p:nvPr/>
        </p:nvSpPr>
        <p:spPr>
          <a:xfrm>
            <a:off x="6375678" y="2342436"/>
            <a:ext cx="36195" cy="4951095"/>
          </a:xfrm>
          <a:prstGeom prst="roundRect">
            <a:avLst>
              <a:gd name="adj" fmla="val 225666"/>
            </a:avLst>
          </a:prstGeom>
          <a:solidFill>
            <a:srgbClr val="B8BFDF"/>
          </a:solidFill>
          <a:ln/>
        </p:spPr>
      </p:sp>
      <p:sp>
        <p:nvSpPr>
          <p:cNvPr id="7" name="Shape 3"/>
          <p:cNvSpPr/>
          <p:nvPr/>
        </p:nvSpPr>
        <p:spPr>
          <a:xfrm>
            <a:off x="6597968" y="2732723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B8BFDF"/>
          </a:solidFill>
          <a:ln/>
        </p:spPr>
      </p:sp>
      <p:sp>
        <p:nvSpPr>
          <p:cNvPr id="8" name="Shape 4"/>
          <p:cNvSpPr/>
          <p:nvPr/>
        </p:nvSpPr>
        <p:spPr>
          <a:xfrm>
            <a:off x="6189583" y="2546628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353532" y="2614613"/>
            <a:ext cx="80486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144" dirty="0"/>
          </a:p>
        </p:txBody>
      </p:sp>
      <p:sp>
        <p:nvSpPr>
          <p:cNvPr id="10" name="Text 6"/>
          <p:cNvSpPr/>
          <p:nvPr/>
        </p:nvSpPr>
        <p:spPr>
          <a:xfrm>
            <a:off x="7391995" y="2523887"/>
            <a:ext cx="22688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PDF Ingestion</a:t>
            </a:r>
            <a:endParaRPr lang="en-US" sz="1787" dirty="0"/>
          </a:p>
        </p:txBody>
      </p:sp>
      <p:sp>
        <p:nvSpPr>
          <p:cNvPr id="11" name="Text 7"/>
          <p:cNvSpPr/>
          <p:nvPr/>
        </p:nvSpPr>
        <p:spPr>
          <a:xfrm>
            <a:off x="7391995" y="2916317"/>
            <a:ext cx="6603206" cy="5805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leverages PyPDF2 to extract text from PDF documents, allowing users to upload and process their PDF content.</a:t>
            </a:r>
            <a:endParaRPr lang="en-US" sz="1429" dirty="0"/>
          </a:p>
        </p:txBody>
      </p:sp>
      <p:sp>
        <p:nvSpPr>
          <p:cNvPr id="12" name="Shape 8"/>
          <p:cNvSpPr/>
          <p:nvPr/>
        </p:nvSpPr>
        <p:spPr>
          <a:xfrm>
            <a:off x="6597968" y="4250055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B8BFDF"/>
          </a:solidFill>
          <a:ln/>
        </p:spPr>
      </p:sp>
      <p:sp>
        <p:nvSpPr>
          <p:cNvPr id="13" name="Shape 9"/>
          <p:cNvSpPr/>
          <p:nvPr/>
        </p:nvSpPr>
        <p:spPr>
          <a:xfrm>
            <a:off x="6189583" y="4063960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22695" y="4131945"/>
            <a:ext cx="142042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144" dirty="0"/>
          </a:p>
        </p:txBody>
      </p:sp>
      <p:sp>
        <p:nvSpPr>
          <p:cNvPr id="15" name="Text 11"/>
          <p:cNvSpPr/>
          <p:nvPr/>
        </p:nvSpPr>
        <p:spPr>
          <a:xfrm>
            <a:off x="7391995" y="4041219"/>
            <a:ext cx="2268855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Text Chunking</a:t>
            </a:r>
            <a:endParaRPr lang="en-US" sz="1787" dirty="0"/>
          </a:p>
        </p:txBody>
      </p:sp>
      <p:sp>
        <p:nvSpPr>
          <p:cNvPr id="16" name="Text 12"/>
          <p:cNvSpPr/>
          <p:nvPr/>
        </p:nvSpPr>
        <p:spPr>
          <a:xfrm>
            <a:off x="7391995" y="4433649"/>
            <a:ext cx="6603206" cy="87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Langchain's RecursiveCharacterTextSplitter is used to break down the extracted text into manageable chunks, enabling efficient processing and retrieval.</a:t>
            </a:r>
            <a:endParaRPr lang="en-US" sz="1429" dirty="0"/>
          </a:p>
        </p:txBody>
      </p:sp>
      <p:sp>
        <p:nvSpPr>
          <p:cNvPr id="17" name="Shape 13"/>
          <p:cNvSpPr/>
          <p:nvPr/>
        </p:nvSpPr>
        <p:spPr>
          <a:xfrm>
            <a:off x="6597968" y="6057662"/>
            <a:ext cx="635198" cy="36195"/>
          </a:xfrm>
          <a:prstGeom prst="roundRect">
            <a:avLst>
              <a:gd name="adj" fmla="val 225666"/>
            </a:avLst>
          </a:prstGeom>
          <a:solidFill>
            <a:srgbClr val="B8BFDF"/>
          </a:solidFill>
          <a:ln/>
        </p:spPr>
      </p:sp>
      <p:sp>
        <p:nvSpPr>
          <p:cNvPr id="18" name="Shape 14"/>
          <p:cNvSpPr/>
          <p:nvPr/>
        </p:nvSpPr>
        <p:spPr>
          <a:xfrm>
            <a:off x="6189583" y="5871567"/>
            <a:ext cx="408384" cy="408384"/>
          </a:xfrm>
          <a:prstGeom prst="roundRect">
            <a:avLst>
              <a:gd name="adj" fmla="val 2000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317337" y="5939552"/>
            <a:ext cx="152876" cy="2722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4"/>
              </a:lnSpc>
              <a:buNone/>
            </a:pPr>
            <a:r>
              <a:rPr lang="en-US" sz="214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144" dirty="0"/>
          </a:p>
        </p:txBody>
      </p:sp>
      <p:sp>
        <p:nvSpPr>
          <p:cNvPr id="20" name="Text 16"/>
          <p:cNvSpPr/>
          <p:nvPr/>
        </p:nvSpPr>
        <p:spPr>
          <a:xfrm>
            <a:off x="7391995" y="5848826"/>
            <a:ext cx="2397323" cy="2836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3"/>
              </a:lnSpc>
              <a:buNone/>
            </a:pPr>
            <a:r>
              <a:rPr lang="en-US" sz="17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Semantic Embeddings</a:t>
            </a:r>
            <a:endParaRPr lang="en-US" sz="1787" dirty="0"/>
          </a:p>
        </p:txBody>
      </p:sp>
      <p:sp>
        <p:nvSpPr>
          <p:cNvPr id="21" name="Text 17"/>
          <p:cNvSpPr/>
          <p:nvPr/>
        </p:nvSpPr>
        <p:spPr>
          <a:xfrm>
            <a:off x="7391995" y="6241256"/>
            <a:ext cx="6603206" cy="87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87"/>
              </a:lnSpc>
              <a:buNone/>
            </a:pPr>
            <a:r>
              <a:rPr lang="en-US" sz="1429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creates vector embeddings for each text chunk using Google Generative AI's pre-trained models, powering the semantic search capabilities.</a:t>
            </a:r>
            <a:endParaRPr lang="en-US" sz="1429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7828" y="858798"/>
            <a:ext cx="7708344" cy="12818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047"/>
              </a:lnSpc>
              <a:buNone/>
            </a:pPr>
            <a:r>
              <a:rPr lang="en-US" sz="4038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Conversational Experience with Dexter</a:t>
            </a:r>
            <a:endParaRPr lang="en-US" sz="4038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28" y="2448282"/>
            <a:ext cx="1025485" cy="164080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050971" y="26533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User Query</a:t>
            </a:r>
            <a:endParaRPr lang="en-US" sz="2019" dirty="0"/>
          </a:p>
        </p:txBody>
      </p:sp>
      <p:sp>
        <p:nvSpPr>
          <p:cNvPr id="8" name="Text 3"/>
          <p:cNvSpPr/>
          <p:nvPr/>
        </p:nvSpPr>
        <p:spPr>
          <a:xfrm>
            <a:off x="2050971" y="30966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submit their questions either through text or voice, leveraging Dexter's multimodal input capabilities.</a:t>
            </a:r>
            <a:endParaRPr lang="en-US" sz="161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28" y="4089083"/>
            <a:ext cx="1025485" cy="164080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050971" y="42941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Semantic Search</a:t>
            </a:r>
            <a:endParaRPr lang="en-US" sz="2019" dirty="0"/>
          </a:p>
        </p:txBody>
      </p:sp>
      <p:sp>
        <p:nvSpPr>
          <p:cNvPr id="11" name="Text 5"/>
          <p:cNvSpPr/>
          <p:nvPr/>
        </p:nvSpPr>
        <p:spPr>
          <a:xfrm>
            <a:off x="2050971" y="47374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Dexter's FAISS-powered vector store is queried to find the most relevant text chunks based on the user's input.</a:t>
            </a:r>
            <a:endParaRPr lang="en-US" sz="161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828" y="5729883"/>
            <a:ext cx="1025485" cy="164080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050971" y="5934908"/>
            <a:ext cx="256377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Response Generation</a:t>
            </a:r>
            <a:endParaRPr lang="en-US" sz="2019" dirty="0"/>
          </a:p>
        </p:txBody>
      </p:sp>
      <p:sp>
        <p:nvSpPr>
          <p:cNvPr id="14" name="Text 7"/>
          <p:cNvSpPr/>
          <p:nvPr/>
        </p:nvSpPr>
        <p:spPr>
          <a:xfrm>
            <a:off x="2050971" y="6378297"/>
            <a:ext cx="637520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utilizes Langchain's QA chain and Google Gemini Pro's language model to generate detailed and contextual responses.</a:t>
            </a:r>
            <a:endParaRPr lang="en-US" sz="1615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3500" y="887373"/>
            <a:ext cx="5735003" cy="542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69"/>
              </a:lnSpc>
              <a:buNone/>
            </a:pPr>
            <a:r>
              <a:rPr lang="en-US" sz="3415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Dexter's Audio Superpowers</a:t>
            </a:r>
            <a:endParaRPr lang="en-US" sz="341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3500" y="1689616"/>
            <a:ext cx="433626" cy="4336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93500" y="2296716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Speech Input</a:t>
            </a:r>
            <a:endParaRPr lang="en-US" sz="1707" dirty="0"/>
          </a:p>
        </p:txBody>
      </p:sp>
      <p:sp>
        <p:nvSpPr>
          <p:cNvPr id="8" name="Text 3"/>
          <p:cNvSpPr/>
          <p:nvPr/>
        </p:nvSpPr>
        <p:spPr>
          <a:xfrm>
            <a:off x="6093500" y="2671763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seamlessly integrates speech recognition capabilities, allowing users to issue voice commands and queries.</a:t>
            </a:r>
            <a:endParaRPr lang="en-US" sz="136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3500" y="3747254"/>
            <a:ext cx="433626" cy="43362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93500" y="4354354"/>
            <a:ext cx="216848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Audible Responses</a:t>
            </a:r>
            <a:endParaRPr lang="en-US" sz="1707" dirty="0"/>
          </a:p>
        </p:txBody>
      </p:sp>
      <p:sp>
        <p:nvSpPr>
          <p:cNvPr id="11" name="Text 5"/>
          <p:cNvSpPr/>
          <p:nvPr/>
        </p:nvSpPr>
        <p:spPr>
          <a:xfrm>
            <a:off x="6093500" y="4729401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Dexter's text-to-speech engine generates natural-sounding audio responses, providing an engaging and accessible experience.</a:t>
            </a:r>
            <a:endParaRPr lang="en-US" sz="1366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3500" y="5804892"/>
            <a:ext cx="433626" cy="43362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93500" y="6411992"/>
            <a:ext cx="2278975" cy="2709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4"/>
              </a:lnSpc>
              <a:buNone/>
            </a:pPr>
            <a:r>
              <a:rPr lang="en-US" sz="170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Customizable Settings</a:t>
            </a:r>
            <a:endParaRPr lang="en-US" sz="1707" dirty="0"/>
          </a:p>
        </p:txBody>
      </p:sp>
      <p:sp>
        <p:nvSpPr>
          <p:cNvPr id="14" name="Text 7"/>
          <p:cNvSpPr/>
          <p:nvPr/>
        </p:nvSpPr>
        <p:spPr>
          <a:xfrm>
            <a:off x="6093500" y="6787039"/>
            <a:ext cx="7929801" cy="5550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86"/>
              </a:lnSpc>
              <a:buNone/>
            </a:pPr>
            <a:r>
              <a:rPr lang="en-US" sz="136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End User can adjust the volume and speech rate to suit their preferences, ensuring a personalized interaction with Dexter.</a:t>
            </a:r>
            <a:endParaRPr lang="en-US" sz="1366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700"/>
            </a:avLst>
          </a:prstGeom>
          <a:solidFill>
            <a:srgbClr val="F9F9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864037" y="2427089"/>
            <a:ext cx="957238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Dexter's Workflow Visualization</a:t>
            </a:r>
            <a:endParaRPr lang="en-US" sz="4860" dirty="0"/>
          </a:p>
        </p:txBody>
      </p:sp>
      <p:sp>
        <p:nvSpPr>
          <p:cNvPr id="7" name="Shape 3"/>
          <p:cNvSpPr/>
          <p:nvPr/>
        </p:nvSpPr>
        <p:spPr>
          <a:xfrm>
            <a:off x="864037" y="3568898"/>
            <a:ext cx="12902327" cy="2233613"/>
          </a:xfrm>
          <a:prstGeom prst="roundRect">
            <a:avLst>
              <a:gd name="adj" fmla="val 4974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879277" y="3584138"/>
            <a:ext cx="128718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1126331" y="3739872"/>
            <a:ext cx="266771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PDF Ingestion</a:t>
            </a:r>
            <a:endParaRPr lang="en-US" sz="1944" dirty="0"/>
          </a:p>
        </p:txBody>
      </p:sp>
      <p:sp>
        <p:nvSpPr>
          <p:cNvPr id="10" name="Text 6"/>
          <p:cNvSpPr/>
          <p:nvPr/>
        </p:nvSpPr>
        <p:spPr>
          <a:xfrm>
            <a:off x="4295299" y="3739872"/>
            <a:ext cx="30268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Text Extraction</a:t>
            </a:r>
            <a:endParaRPr lang="en-US" sz="1944" dirty="0"/>
          </a:p>
        </p:txBody>
      </p:sp>
      <p:sp>
        <p:nvSpPr>
          <p:cNvPr id="11" name="Text 7"/>
          <p:cNvSpPr/>
          <p:nvPr/>
        </p:nvSpPr>
        <p:spPr>
          <a:xfrm>
            <a:off x="7823359" y="3739872"/>
            <a:ext cx="266902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Text Chunking</a:t>
            </a:r>
            <a:endParaRPr lang="en-US" sz="1944" dirty="0"/>
          </a:p>
        </p:txBody>
      </p:sp>
      <p:sp>
        <p:nvSpPr>
          <p:cNvPr id="12" name="Text 8"/>
          <p:cNvSpPr/>
          <p:nvPr/>
        </p:nvSpPr>
        <p:spPr>
          <a:xfrm>
            <a:off x="10993636" y="3739872"/>
            <a:ext cx="251067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Embeddings Generation</a:t>
            </a:r>
            <a:endParaRPr lang="en-US" sz="1944" dirty="0"/>
          </a:p>
        </p:txBody>
      </p:sp>
      <p:sp>
        <p:nvSpPr>
          <p:cNvPr id="13" name="Shape 9"/>
          <p:cNvSpPr/>
          <p:nvPr/>
        </p:nvSpPr>
        <p:spPr>
          <a:xfrm>
            <a:off x="879277" y="4685705"/>
            <a:ext cx="128718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126331" y="4841438"/>
            <a:ext cx="266771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Vector Store Creation</a:t>
            </a:r>
            <a:endParaRPr lang="en-US" sz="1944" dirty="0"/>
          </a:p>
        </p:txBody>
      </p:sp>
      <p:sp>
        <p:nvSpPr>
          <p:cNvPr id="15" name="Text 11"/>
          <p:cNvSpPr/>
          <p:nvPr/>
        </p:nvSpPr>
        <p:spPr>
          <a:xfrm>
            <a:off x="4295299" y="4841438"/>
            <a:ext cx="30268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Semantic Search</a:t>
            </a:r>
            <a:endParaRPr lang="en-US" sz="1944" dirty="0"/>
          </a:p>
        </p:txBody>
      </p:sp>
      <p:sp>
        <p:nvSpPr>
          <p:cNvPr id="16" name="Text 12"/>
          <p:cNvSpPr/>
          <p:nvPr/>
        </p:nvSpPr>
        <p:spPr>
          <a:xfrm>
            <a:off x="7823359" y="4841438"/>
            <a:ext cx="266902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Language Model Inference</a:t>
            </a:r>
            <a:endParaRPr lang="en-US" sz="1944" dirty="0"/>
          </a:p>
        </p:txBody>
      </p:sp>
      <p:sp>
        <p:nvSpPr>
          <p:cNvPr id="17" name="Text 13"/>
          <p:cNvSpPr/>
          <p:nvPr/>
        </p:nvSpPr>
        <p:spPr>
          <a:xfrm>
            <a:off x="10993636" y="4841438"/>
            <a:ext cx="251067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Response Generation</a:t>
            </a:r>
            <a:endParaRPr lang="en-US" sz="1944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881182"/>
            <a:ext cx="758571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Dexter: The Future of PDF Interaction</a:t>
            </a:r>
            <a:endParaRPr lang="en-US" sz="3402" dirty="0"/>
          </a:p>
        </p:txBody>
      </p:sp>
      <p:sp>
        <p:nvSpPr>
          <p:cNvPr id="6" name="Shape 2"/>
          <p:cNvSpPr/>
          <p:nvPr/>
        </p:nvSpPr>
        <p:spPr>
          <a:xfrm>
            <a:off x="604837" y="1680448"/>
            <a:ext cx="7934325" cy="1287423"/>
          </a:xfrm>
          <a:prstGeom prst="roundRect">
            <a:avLst>
              <a:gd name="adj" fmla="val 604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85217" y="18608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Intelligent Querying</a:t>
            </a:r>
            <a:endParaRPr lang="en-US" sz="1701" dirty="0"/>
          </a:p>
        </p:txBody>
      </p:sp>
      <p:sp>
        <p:nvSpPr>
          <p:cNvPr id="8" name="Text 4"/>
          <p:cNvSpPr/>
          <p:nvPr/>
        </p:nvSpPr>
        <p:spPr>
          <a:xfrm>
            <a:off x="785217" y="2234327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Dexter's conversational AI enables users to ask complex questions and receive contextual answers from PDF content.</a:t>
            </a:r>
            <a:endParaRPr lang="en-US" sz="1361" dirty="0"/>
          </a:p>
        </p:txBody>
      </p:sp>
      <p:sp>
        <p:nvSpPr>
          <p:cNvPr id="9" name="Shape 5"/>
          <p:cNvSpPr/>
          <p:nvPr/>
        </p:nvSpPr>
        <p:spPr>
          <a:xfrm>
            <a:off x="604837" y="3140631"/>
            <a:ext cx="7934325" cy="1287423"/>
          </a:xfrm>
          <a:prstGeom prst="roundRect">
            <a:avLst>
              <a:gd name="adj" fmla="val 604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85217" y="3321010"/>
            <a:ext cx="247923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Multimodal Experiences</a:t>
            </a:r>
            <a:endParaRPr lang="en-US" sz="1701" dirty="0"/>
          </a:p>
        </p:txBody>
      </p:sp>
      <p:sp>
        <p:nvSpPr>
          <p:cNvPr id="11" name="Text 7"/>
          <p:cNvSpPr/>
          <p:nvPr/>
        </p:nvSpPr>
        <p:spPr>
          <a:xfrm>
            <a:off x="785217" y="3694509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Seamless integration of text and voice interfaces for a more intuitive and accessible user experience.</a:t>
            </a:r>
            <a:endParaRPr lang="en-US" sz="1361" dirty="0"/>
          </a:p>
        </p:txBody>
      </p:sp>
      <p:sp>
        <p:nvSpPr>
          <p:cNvPr id="12" name="Shape 8"/>
          <p:cNvSpPr/>
          <p:nvPr/>
        </p:nvSpPr>
        <p:spPr>
          <a:xfrm>
            <a:off x="604837" y="4600813"/>
            <a:ext cx="7934325" cy="1287423"/>
          </a:xfrm>
          <a:prstGeom prst="roundRect">
            <a:avLst>
              <a:gd name="adj" fmla="val 604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785217" y="478119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Scalable Solution</a:t>
            </a:r>
            <a:endParaRPr lang="en-US" sz="1701" dirty="0"/>
          </a:p>
        </p:txBody>
      </p:sp>
      <p:sp>
        <p:nvSpPr>
          <p:cNvPr id="14" name="Text 10"/>
          <p:cNvSpPr/>
          <p:nvPr/>
        </p:nvSpPr>
        <p:spPr>
          <a:xfrm>
            <a:off x="785217" y="5154692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Dexter's modular architecture and advanced AI capabilities make it a scalable solution for organizations of all sizes.</a:t>
            </a:r>
            <a:endParaRPr lang="en-US" sz="1361" dirty="0"/>
          </a:p>
        </p:txBody>
      </p:sp>
      <p:sp>
        <p:nvSpPr>
          <p:cNvPr id="15" name="Shape 11"/>
          <p:cNvSpPr/>
          <p:nvPr/>
        </p:nvSpPr>
        <p:spPr>
          <a:xfrm>
            <a:off x="604837" y="6060996"/>
            <a:ext cx="7934325" cy="1287423"/>
          </a:xfrm>
          <a:prstGeom prst="roundRect">
            <a:avLst>
              <a:gd name="adj" fmla="val 604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85217" y="6241375"/>
            <a:ext cx="2355652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Continuous Innovation</a:t>
            </a:r>
            <a:endParaRPr lang="en-US" sz="1701" dirty="0"/>
          </a:p>
        </p:txBody>
      </p:sp>
      <p:sp>
        <p:nvSpPr>
          <p:cNvPr id="17" name="Text 13"/>
          <p:cNvSpPr/>
          <p:nvPr/>
        </p:nvSpPr>
        <p:spPr>
          <a:xfrm>
            <a:off x="785217" y="6614874"/>
            <a:ext cx="757356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Dexter leverages the latest advancements in natural language processing and generative AI to provide cutting-edge functionality.</a:t>
            </a:r>
            <a:endParaRPr lang="en-US" sz="136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7839" y="158561"/>
            <a:ext cx="570954" cy="9408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534</Words>
  <Application>Microsoft Office PowerPoint</Application>
  <PresentationFormat>Custom</PresentationFormat>
  <Paragraphs>72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3</cp:revision>
  <dcterms:created xsi:type="dcterms:W3CDTF">2024-07-09T17:10:02Z</dcterms:created>
  <dcterms:modified xsi:type="dcterms:W3CDTF">2024-08-14T03:26:39Z</dcterms:modified>
</cp:coreProperties>
</file>